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0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12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20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00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01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09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0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9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67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64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11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4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5B28-264B-4988-82D0-EE82096FF68D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0DB2-C40D-401A-BD76-09EF94C77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9133" t="8980" r="18877" b="19728"/>
          <a:stretch/>
        </p:blipFill>
        <p:spPr>
          <a:xfrm rot="5400000">
            <a:off x="2684895" y="1240206"/>
            <a:ext cx="6822208" cy="44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1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dicucc</dc:creator>
  <cp:lastModifiedBy>dicucc</cp:lastModifiedBy>
  <cp:revision>2</cp:revision>
  <dcterms:created xsi:type="dcterms:W3CDTF">2018-01-30T04:11:02Z</dcterms:created>
  <dcterms:modified xsi:type="dcterms:W3CDTF">2018-01-30T04:19:05Z</dcterms:modified>
</cp:coreProperties>
</file>